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80"/>
  </p:normalViewPr>
  <p:slideViewPr>
    <p:cSldViewPr>
      <p:cViewPr varScale="1">
        <p:scale>
          <a:sx n="86" d="100"/>
          <a:sy n="86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1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332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75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94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Λέιζερ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Εφεύρεση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9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944137" y="98264"/>
            <a:ext cx="53892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00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100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665599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Τα Λέιζερ </a:t>
            </a:r>
            <a:r>
              <a:rPr lang="el-GR" sz="2800" b="1" spc="100" dirty="0" smtClean="0">
                <a:solidFill>
                  <a:srgbClr val="54BC9B"/>
                </a:solidFill>
              </a:rPr>
              <a:t>βασίζονται </a:t>
            </a:r>
            <a:r>
              <a:rPr lang="el-GR" sz="2800" b="1" spc="100" dirty="0" smtClean="0">
                <a:solidFill>
                  <a:srgbClr val="54BC9B"/>
                </a:solidFill>
              </a:rPr>
              <a:t>στα Μέιζερ, </a:t>
            </a:r>
            <a:r>
              <a:rPr lang="el-GR" sz="2800" b="1" spc="100" dirty="0" smtClean="0">
                <a:solidFill>
                  <a:srgbClr val="54BC9B"/>
                </a:solidFill>
              </a:rPr>
              <a:t>τα οποία εφευρέθηκαν τη δεκαετία του 1950 από τους Charles Townes και Arthur Schawlow.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03568" y="563557"/>
            <a:ext cx="755706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Ποιοί είναι οι εφευρέτες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835696" y="3446649"/>
            <a:ext cx="5544616" cy="3182419"/>
          </a:xfrm>
          <a:prstGeom prst="rect">
            <a:avLst/>
          </a:prstGeom>
          <a:solidFill>
            <a:srgbClr val="54BC9B"/>
          </a:solidFill>
          <a:ln w="76200"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2303" y="3649326"/>
            <a:ext cx="2355528" cy="2979742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2459" y="3645024"/>
            <a:ext cx="2343079" cy="298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92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944137" y="98264"/>
            <a:ext cx="53892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00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sz="100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30774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Παρόλο που οι Townes και Schawlow συχνά </a:t>
            </a:r>
            <a:r>
              <a:rPr lang="el-GR" sz="2800" b="1" spc="100" dirty="0" smtClean="0">
                <a:solidFill>
                  <a:srgbClr val="54BC9B"/>
                </a:solidFill>
              </a:rPr>
              <a:t>πιστώνονται </a:t>
            </a:r>
            <a:r>
              <a:rPr lang="el-GR" sz="2800" b="1" spc="100" dirty="0" smtClean="0">
                <a:solidFill>
                  <a:srgbClr val="54BC9B"/>
                </a:solidFill>
              </a:rPr>
              <a:t>με την επινόηση </a:t>
            </a:r>
            <a:r>
              <a:rPr lang="el-GR" sz="2800" b="1" spc="100" dirty="0" smtClean="0">
                <a:solidFill>
                  <a:srgbClr val="54BC9B"/>
                </a:solidFill>
              </a:rPr>
              <a:t>του λέιζερ</a:t>
            </a:r>
            <a:r>
              <a:rPr lang="el-GR" sz="2800" b="1" spc="100" dirty="0" smtClean="0">
                <a:solidFill>
                  <a:srgbClr val="54BC9B"/>
                </a:solidFill>
              </a:rPr>
              <a:t>, ο πρώτος άνθρωπος που δημιούργησε </a:t>
            </a:r>
            <a:r>
              <a:rPr lang="el-GR" sz="2800" b="1" spc="100" dirty="0" smtClean="0">
                <a:solidFill>
                  <a:srgbClr val="54BC9B"/>
                </a:solidFill>
              </a:rPr>
              <a:t>εργαστηριακά, </a:t>
            </a:r>
            <a:r>
              <a:rPr lang="el-GR" sz="2800" b="1" spc="100" dirty="0" smtClean="0">
                <a:solidFill>
                  <a:srgbClr val="54BC9B"/>
                </a:solidFill>
              </a:rPr>
              <a:t>ορατό φως λέιζερ ήταν ο Theodore Maiman.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03568" y="563557"/>
            <a:ext cx="77239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Ποιοί είναι οι εφευρέτες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03848" y="3630957"/>
            <a:ext cx="2592288" cy="3182419"/>
          </a:xfrm>
          <a:prstGeom prst="rect">
            <a:avLst/>
          </a:prstGeom>
          <a:solidFill>
            <a:srgbClr val="54BC9B"/>
          </a:solidFill>
          <a:ln w="76200"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8738" y="3789040"/>
            <a:ext cx="2128837" cy="28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02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68</Words>
  <Application>Microsoft Macintosh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9</cp:revision>
  <dcterms:created xsi:type="dcterms:W3CDTF">2017-03-08T21:43:37Z</dcterms:created>
  <dcterms:modified xsi:type="dcterms:W3CDTF">2018-01-30T11:02:16Z</dcterms:modified>
</cp:coreProperties>
</file>